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47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AA656-CDD3-4996-AD96-1ED1F58466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EB4E63-1116-4964-AC0D-1B8AC4382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80BED-9827-43E5-ABAD-6CE42CB26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6E610-EAA6-4B50-A2E0-294541651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6F8EA-1C3A-4D7B-828F-D1034BEB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2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0F215-8F6B-4C04-8AE0-C4BE14446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DA3CBF-51B5-430F-8210-EB13DD57DA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01383-D1EB-4630-A320-45F7422E3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D5B94-2F07-4208-9677-3D252FC58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D8822-BCBE-40D6-B6AA-ABB40233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776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4DA51E-29C8-46C5-A5DA-A45ECB1F2C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CD8D97-3236-43D7-9294-A78D1D47F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03EB4-EEE8-4B17-B458-DD3A1A214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C1D00-FD04-436D-8B27-A50958D9F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0E3A1-AEE5-4397-BF06-DF964F6EA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88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2A291-93A8-4BBA-8246-75CAB194E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A14D4-1C8A-48E7-9AF6-F2C9B6805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8A05F-E126-47CB-A5B8-903099717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3684E-50D1-49B8-A506-0603EC492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2EBE1-C9DC-4673-96AF-E87E194BB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8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9AEC1-14F7-44C7-B874-9FEBE17F5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AB696-B4B7-4195-BF9B-E367F90A9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B8AF3-4647-4B0E-886D-242BEA50F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320B9-37FA-4ECD-A1E6-92F4C60B1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1B3F7-8297-4F2F-B028-F4B7BB1C8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1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633FF-2BF6-4FF3-949F-5AFA9F1F8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671D2-82DD-4D48-B9F5-1C9790FF4F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192F9-EAD0-4A9B-B0C6-98915B2AC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F6E31-5C2B-4296-9302-B0414BE9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F84FD-CCBB-4883-B90F-CEAC6425B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66B12-2C3A-4987-9373-E86F8C281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5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D7D92-FB60-4031-A602-74F8238B9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DD49B-EA90-472B-A371-EEF791E57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9D457C-28E1-4B58-B1E7-810956D71A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BE0647-7870-4085-9BD6-02DB51F1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21EA03-2B88-4EE8-A185-87C2CD191D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1E0573-55F1-4ADF-88F7-B5E4B6F42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6F8F5E-F4AF-47DA-8513-8BB96B5C5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734BB5-87A0-427C-AF64-5677B2CF0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52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B208D-C193-498A-B912-05787A312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22A612-E71C-4E58-B323-62FFE3FD1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474FC-6181-434C-90B3-2411A7720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AB547B-5324-47F8-AE4D-38D554DC6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2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D7775A-2293-48BF-B6A5-B5FC985B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04D4B9-22BC-4AC2-B93E-183F6FA1A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C0816-731C-4B63-911A-2E222237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11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7917A-11AC-4ECE-B03D-0DD28E6C1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88B1C-31EE-454F-BB95-13E4F156A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F7C324-DD78-46D5-833E-0812BDFF6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3EA85-83C0-4E90-B43D-5181BD943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873A9-8A49-4A13-8B41-21355FA13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466A4F-F77E-49B5-B57B-7049D914E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063F5-AC42-4DD5-9C11-88CC8DC5A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384200-FCAE-46A2-9B22-0345AF56D6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002C32-F3AC-4AC3-BD1C-2B1A781CC5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46D705-04E7-4843-990C-8A25FA3E1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7F0A0-F312-4402-8F10-92C58305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D749C6-3D31-43B5-8C96-71DFAF66A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1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10B32C-59DC-4051-8F74-33CB94E2A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840411-EA8C-4962-90F8-F2861FFEB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BE521-6F4E-47BE-9637-52381E518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7B102-8AC0-4D1E-9487-54E2F2F85C3C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DA5F3-39F4-40EB-9FF7-A36CFADEB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779F0-B6D2-444D-B4C6-6EB673318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B6650-A63F-4B9C-A033-505F7D5BF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7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E9923-309E-4E5D-9FD9-012B750C1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43C5C1-C461-4CF1-9367-3E42C057943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1878013"/>
            <a:ext cx="6953250" cy="4614862"/>
          </a:xfrm>
          <a:prstGeom prst="roundRect">
            <a:avLst>
              <a:gd name="adj" fmla="val 16667"/>
            </a:avLst>
          </a:prstGeom>
          <a:ln w="76200">
            <a:solidFill>
              <a:srgbClr val="FF5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1637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0FE10-2307-4027-8ECE-4128F5642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DF56D-D19F-4F7A-ABC9-9880D7C80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FD5491-AE5B-4B73-8902-A09025B0E68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8426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2F4E4-F573-4D45-9EE3-05EEDA569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05F91-7869-46A4-9813-E2F632368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28C534-AB83-4E06-A071-995FFE5FB9F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5617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A8061-58A0-483F-92F6-173563E1F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RISK FACTORS</a:t>
            </a:r>
          </a:p>
        </p:txBody>
      </p:sp>
      <p:pic>
        <p:nvPicPr>
          <p:cNvPr id="4" name="Content Placeholder 3" descr="Understanding Cardiovascular Disease: Visual Explanation for Students">
            <a:extLst>
              <a:ext uri="{FF2B5EF4-FFF2-40B4-BE49-F238E27FC236}">
                <a16:creationId xmlns:a16="http://schemas.microsoft.com/office/drawing/2014/main" id="{1662BF96-0C33-4DD5-BD5D-A0CA19DC35F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326368"/>
            <a:ext cx="5544256" cy="331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Risk-factors-of-cardiovascular-disease.png">
            <a:extLst>
              <a:ext uri="{FF2B5EF4-FFF2-40B4-BE49-F238E27FC236}">
                <a16:creationId xmlns:a16="http://schemas.microsoft.com/office/drawing/2014/main" id="{FD39A846-5BD4-4FFE-A30B-6593B6317E6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4286" y="2612572"/>
            <a:ext cx="5246915" cy="302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328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797DB-32B6-4D5F-9426-68934689E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014BC41-5CCB-4FF2-8C49-14AE386695E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4432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94B3F-CCA0-4534-8132-96CA3E75D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A646C60-BFE6-4A49-A14B-F16125D0A81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9520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4F318-0648-4B5D-8855-34DF11FD8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39AC16D-54BD-45AE-A073-52907374DE0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9114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F784A-18CA-4323-B4FA-B63E4832D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BE223A1-E577-4F3D-9BAD-6A4D0FA46BE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0809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49B02-07D1-4BE5-9361-1BCBB4E45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185BC01-44CD-4C7F-AD59-3D7DAF0DD8D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8749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7AF16-6347-4B3E-8180-AB5D20220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B7B48BD-1B00-4F94-AEC7-12A3F813D66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0688"/>
            <a:ext cx="12192000" cy="4386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1115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67A60-039E-4703-985D-4F2E325EA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32A8D81-C1F4-45D4-BF55-5C3BB8BC78A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4146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Office PowerPoint</Application>
  <PresentationFormat>Widescreen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RISK FACTORS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</cp:revision>
  <dcterms:created xsi:type="dcterms:W3CDTF">2025-10-20T13:05:00Z</dcterms:created>
  <dcterms:modified xsi:type="dcterms:W3CDTF">2025-10-20T13:12:47Z</dcterms:modified>
</cp:coreProperties>
</file>